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83347" y="1028700"/>
            <a:ext cx="6505251" cy="8391703"/>
            <a:chOff x="0" y="0"/>
            <a:chExt cx="7974288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7977082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7977082">
                  <a:moveTo>
                    <a:pt x="7977082" y="10251440"/>
                  </a:moveTo>
                  <a:cubicBezTo>
                    <a:pt x="7977082" y="10284587"/>
                    <a:pt x="7967194" y="10286873"/>
                    <a:pt x="7941415" y="10286873"/>
                  </a:cubicBezTo>
                  <a:cubicBezTo>
                    <a:pt x="5295561" y="10286238"/>
                    <a:pt x="2649825" y="10286238"/>
                    <a:pt x="3971" y="10286238"/>
                  </a:cubicBezTo>
                  <a:cubicBezTo>
                    <a:pt x="0" y="10272395"/>
                    <a:pt x="6090" y="10259822"/>
                    <a:pt x="8797" y="10246995"/>
                  </a:cubicBezTo>
                  <a:cubicBezTo>
                    <a:pt x="125099" y="9685401"/>
                    <a:pt x="241518" y="9123934"/>
                    <a:pt x="358172" y="8562467"/>
                  </a:cubicBezTo>
                  <a:cubicBezTo>
                    <a:pt x="524502" y="7761986"/>
                    <a:pt x="691185" y="6961632"/>
                    <a:pt x="857396" y="6161151"/>
                  </a:cubicBezTo>
                  <a:cubicBezTo>
                    <a:pt x="1062689" y="5172583"/>
                    <a:pt x="1267511" y="4184015"/>
                    <a:pt x="1472687" y="3195574"/>
                  </a:cubicBezTo>
                  <a:cubicBezTo>
                    <a:pt x="1681158" y="2191385"/>
                    <a:pt x="1889747" y="1187323"/>
                    <a:pt x="2098807" y="183261"/>
                  </a:cubicBezTo>
                  <a:cubicBezTo>
                    <a:pt x="2111520" y="122174"/>
                    <a:pt x="2119642" y="59690"/>
                    <a:pt x="2140242" y="635"/>
                  </a:cubicBezTo>
                  <a:cubicBezTo>
                    <a:pt x="4074045" y="635"/>
                    <a:pt x="6007848" y="635"/>
                    <a:pt x="7941651" y="0"/>
                  </a:cubicBezTo>
                  <a:cubicBezTo>
                    <a:pt x="7967901" y="0"/>
                    <a:pt x="7976847" y="3429"/>
                    <a:pt x="7976847" y="35814"/>
                  </a:cubicBezTo>
                  <a:cubicBezTo>
                    <a:pt x="7976141" y="3441065"/>
                    <a:pt x="7976141" y="6846316"/>
                    <a:pt x="7977082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8176" r="0" b="-817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45970" y="5109142"/>
            <a:ext cx="6648474" cy="27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Integrantes:</a:t>
            </a:r>
          </a:p>
          <a:p>
            <a:pPr>
              <a:lnSpc>
                <a:spcPts val="3131"/>
              </a:lnSpc>
            </a:pP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Braylie Nicole Ureña Miranda</a:t>
            </a: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Matías Campos Chaves</a:t>
            </a:r>
          </a:p>
          <a:p>
            <a:pPr>
              <a:lnSpc>
                <a:spcPts val="3131"/>
              </a:lnSpc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José Pablo Artavia Sáenz</a:t>
            </a:r>
          </a:p>
          <a:p>
            <a:pPr>
              <a:lnSpc>
                <a:spcPts val="3131"/>
              </a:lnSpc>
            </a:pP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5970" y="2900811"/>
            <a:ext cx="13110738" cy="117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FFFBFB"/>
                </a:solidFill>
                <a:latin typeface="Now Bold"/>
              </a:rPr>
              <a:t>ERRORES COMUNES EN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5970" y="3942762"/>
            <a:ext cx="9841463" cy="117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56AEFF"/>
                </a:solidFill>
                <a:latin typeface="Now Bold"/>
              </a:rPr>
              <a:t>PORTAFOLIOS WEB</a:t>
            </a:r>
            <a:r>
              <a:rPr lang="en-US" sz="7599">
                <a:solidFill>
                  <a:srgbClr val="56AEFF"/>
                </a:solidFill>
                <a:latin typeface="Now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187" y="0"/>
            <a:ext cx="5782970" cy="10287000"/>
          </a:xfrm>
          <a:custGeom>
            <a:avLst/>
            <a:gdLst/>
            <a:ahLst/>
            <a:cxnLst/>
            <a:rect r="r" b="b" t="t" l="l"/>
            <a:pathLst>
              <a:path h="10287000" w="5782970">
                <a:moveTo>
                  <a:pt x="0" y="0"/>
                </a:moveTo>
                <a:lnTo>
                  <a:pt x="5782970" y="0"/>
                </a:lnTo>
                <a:lnTo>
                  <a:pt x="57829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46" t="0" r="-832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39659" y="3302079"/>
            <a:ext cx="8507844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Diseñar una navegación clara e intuitiva para facilitar la búsqueda de información por parte de los usuarios.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39659" y="6060634"/>
            <a:ext cx="8851811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Realizar pruebas de usabilidad con usuarios reales para identificar y corregir cualquier problema de navegación o interacción.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2008" y="4601733"/>
            <a:ext cx="9849314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</a:t>
            </a:r>
            <a:r>
              <a:rPr lang="en-US" sz="2431" strike="noStrike" u="none">
                <a:solidFill>
                  <a:srgbClr val="FFFFFF"/>
                </a:solidFill>
                <a:latin typeface="DM Sans"/>
              </a:rPr>
              <a:t>ilizar etiquetas descriptivas y metaetiquetas adecuadas para mejorar la indexación en motores de búsqueda y facilitar la navegación.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3243" y="1882854"/>
            <a:ext cx="895822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USABILIDAD Y ACCESIBILIDAD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2008" y="7519535"/>
            <a:ext cx="9952524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Garantizar la accesibilidad para personas con discapacidades mediante prácticas de diseño accesible, como etiquetado de imágenes y compatibilidad con lectores de pantalla.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92948" y="3454115"/>
            <a:ext cx="440295" cy="502174"/>
            <a:chOff x="0" y="0"/>
            <a:chExt cx="71264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645" cy="812800"/>
            </a:xfrm>
            <a:custGeom>
              <a:avLst/>
              <a:gdLst/>
              <a:ahLst/>
              <a:cxnLst/>
              <a:rect r="r" b="b" t="t" l="l"/>
              <a:pathLst>
                <a:path h="812800" w="712645">
                  <a:moveTo>
                    <a:pt x="356323" y="0"/>
                  </a:moveTo>
                  <a:cubicBezTo>
                    <a:pt x="159531" y="0"/>
                    <a:pt x="0" y="181951"/>
                    <a:pt x="0" y="406400"/>
                  </a:cubicBezTo>
                  <a:cubicBezTo>
                    <a:pt x="0" y="630849"/>
                    <a:pt x="159531" y="812800"/>
                    <a:pt x="356323" y="812800"/>
                  </a:cubicBezTo>
                  <a:cubicBezTo>
                    <a:pt x="553114" y="812800"/>
                    <a:pt x="712645" y="630849"/>
                    <a:pt x="712645" y="406400"/>
                  </a:cubicBezTo>
                  <a:cubicBezTo>
                    <a:pt x="712645" y="181951"/>
                    <a:pt x="553114" y="0"/>
                    <a:pt x="35632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6810" y="38100"/>
              <a:ext cx="57902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49259" y="3443845"/>
            <a:ext cx="11530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92948" y="4730330"/>
            <a:ext cx="440295" cy="502174"/>
            <a:chOff x="0" y="0"/>
            <a:chExt cx="71264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2645" cy="812800"/>
            </a:xfrm>
            <a:custGeom>
              <a:avLst/>
              <a:gdLst/>
              <a:ahLst/>
              <a:cxnLst/>
              <a:rect r="r" b="b" t="t" l="l"/>
              <a:pathLst>
                <a:path h="812800" w="712645">
                  <a:moveTo>
                    <a:pt x="356323" y="0"/>
                  </a:moveTo>
                  <a:cubicBezTo>
                    <a:pt x="159531" y="0"/>
                    <a:pt x="0" y="181951"/>
                    <a:pt x="0" y="406400"/>
                  </a:cubicBezTo>
                  <a:cubicBezTo>
                    <a:pt x="0" y="630849"/>
                    <a:pt x="159531" y="812800"/>
                    <a:pt x="356323" y="812800"/>
                  </a:cubicBezTo>
                  <a:cubicBezTo>
                    <a:pt x="553114" y="812800"/>
                    <a:pt x="712645" y="630849"/>
                    <a:pt x="712645" y="406400"/>
                  </a:cubicBezTo>
                  <a:cubicBezTo>
                    <a:pt x="712645" y="181951"/>
                    <a:pt x="553114" y="0"/>
                    <a:pt x="35632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6810" y="38100"/>
              <a:ext cx="57902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303021" y="4720060"/>
            <a:ext cx="22014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192948" y="6189231"/>
            <a:ext cx="440295" cy="502174"/>
            <a:chOff x="0" y="0"/>
            <a:chExt cx="71264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2645" cy="812800"/>
            </a:xfrm>
            <a:custGeom>
              <a:avLst/>
              <a:gdLst/>
              <a:ahLst/>
              <a:cxnLst/>
              <a:rect r="r" b="b" t="t" l="l"/>
              <a:pathLst>
                <a:path h="812800" w="712645">
                  <a:moveTo>
                    <a:pt x="356323" y="0"/>
                  </a:moveTo>
                  <a:cubicBezTo>
                    <a:pt x="159531" y="0"/>
                    <a:pt x="0" y="181951"/>
                    <a:pt x="0" y="406400"/>
                  </a:cubicBezTo>
                  <a:cubicBezTo>
                    <a:pt x="0" y="630849"/>
                    <a:pt x="159531" y="812800"/>
                    <a:pt x="356323" y="812800"/>
                  </a:cubicBezTo>
                  <a:cubicBezTo>
                    <a:pt x="553114" y="812800"/>
                    <a:pt x="712645" y="630849"/>
                    <a:pt x="712645" y="406400"/>
                  </a:cubicBezTo>
                  <a:cubicBezTo>
                    <a:pt x="712645" y="181951"/>
                    <a:pt x="553114" y="0"/>
                    <a:pt x="35632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6810" y="38100"/>
              <a:ext cx="57902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303021" y="6178960"/>
            <a:ext cx="22014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192948" y="7671571"/>
            <a:ext cx="440295" cy="502174"/>
            <a:chOff x="0" y="0"/>
            <a:chExt cx="712645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2645" cy="812800"/>
            </a:xfrm>
            <a:custGeom>
              <a:avLst/>
              <a:gdLst/>
              <a:ahLst/>
              <a:cxnLst/>
              <a:rect r="r" b="b" t="t" l="l"/>
              <a:pathLst>
                <a:path h="812800" w="712645">
                  <a:moveTo>
                    <a:pt x="356323" y="0"/>
                  </a:moveTo>
                  <a:cubicBezTo>
                    <a:pt x="159531" y="0"/>
                    <a:pt x="0" y="181951"/>
                    <a:pt x="0" y="406400"/>
                  </a:cubicBezTo>
                  <a:cubicBezTo>
                    <a:pt x="0" y="630849"/>
                    <a:pt x="159531" y="812800"/>
                    <a:pt x="356323" y="812800"/>
                  </a:cubicBezTo>
                  <a:cubicBezTo>
                    <a:pt x="553114" y="812800"/>
                    <a:pt x="712645" y="630849"/>
                    <a:pt x="712645" y="406400"/>
                  </a:cubicBezTo>
                  <a:cubicBezTo>
                    <a:pt x="712645" y="181951"/>
                    <a:pt x="553114" y="0"/>
                    <a:pt x="35632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6810" y="38100"/>
              <a:ext cx="57902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303021" y="7661301"/>
            <a:ext cx="22014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4903" y="4914544"/>
            <a:ext cx="3558740" cy="101306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808518" y="5927613"/>
            <a:ext cx="3558740" cy="101306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3041" y="6940682"/>
            <a:ext cx="3558740" cy="101306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376656" y="7953751"/>
            <a:ext cx="3558740" cy="101306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03041" y="8963245"/>
            <a:ext cx="3558740" cy="101306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414134" y="6123201"/>
            <a:ext cx="2347508" cy="5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026768" y="6029895"/>
            <a:ext cx="702432" cy="702432"/>
          </a:xfrm>
          <a:custGeom>
            <a:avLst/>
            <a:gdLst/>
            <a:ahLst/>
            <a:cxnLst/>
            <a:rect r="r" b="b" t="t" l="l"/>
            <a:pathLst>
              <a:path h="702432" w="702432">
                <a:moveTo>
                  <a:pt x="0" y="0"/>
                </a:moveTo>
                <a:lnTo>
                  <a:pt x="702431" y="0"/>
                </a:lnTo>
                <a:lnTo>
                  <a:pt x="702431" y="702431"/>
                </a:lnTo>
                <a:lnTo>
                  <a:pt x="0" y="702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40519" y="5110132"/>
            <a:ext cx="2347508" cy="5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35754" y="7136270"/>
            <a:ext cx="2347508" cy="5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369" y="8149339"/>
            <a:ext cx="2347508" cy="5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08657" y="9160782"/>
            <a:ext cx="2347508" cy="5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4"/>
              </a:lnSpc>
              <a:spcBef>
                <a:spcPct val="0"/>
              </a:spcBef>
            </a:pPr>
            <a:r>
              <a:rPr lang="en-US" sz="3213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2519628" y="7712017"/>
            <a:ext cx="6602062" cy="6602062"/>
          </a:xfrm>
          <a:custGeom>
            <a:avLst/>
            <a:gdLst/>
            <a:ahLst/>
            <a:cxnLst/>
            <a:rect r="r" b="b" t="t" l="l"/>
            <a:pathLst>
              <a:path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86493" y="663286"/>
            <a:ext cx="14096820" cy="73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EN LA EXPERIENCIA DEL USUARIO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91677" y="4813396"/>
            <a:ext cx="6647759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Optimizar el tiempo de carga del sitio para garantizar una experiencia fluida y reducir la probabilidad de abandono.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3653" y="5889513"/>
            <a:ext cx="6341404" cy="165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Implementar llamadas a la acción claras y convincentes que guíen a los usuarios sobre los siguientes pasos y fomenten la interacción.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85606" y="6808254"/>
            <a:ext cx="6277654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Ofrecer contenido relevante y de alta calidad para aumentar el compromiso y la satisfacción de los usuarios.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3653" y="7915651"/>
            <a:ext cx="6974330" cy="165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Recopilar y analizar comentarios de los usuarios para identificar áreas de mejora y realizar ajustes continuos para optimizar la experiencia del usuario.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85606" y="8832765"/>
            <a:ext cx="6344514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Diseñar interfaces intuitivas y fáciles de usar que faciliten la navegación y la interacción con el sitio.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137121"/>
            <a:ext cx="1409682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LA EXPERIENCIA DEL USUARIO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04904" y="1719871"/>
            <a:ext cx="4788944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Diseño poco intuitivo.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00515" y="2631778"/>
            <a:ext cx="712298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Contenido excesivo o desorganizado.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517366" y="1753581"/>
            <a:ext cx="502174" cy="50217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654911" y="1696431"/>
            <a:ext cx="22708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517366" y="2665488"/>
            <a:ext cx="502174" cy="50217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8642910" y="260833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73235" y="1719871"/>
            <a:ext cx="609637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Llamadas a la acción poco claras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73235" y="2631778"/>
            <a:ext cx="612980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retroalimentación visual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385697" y="1753581"/>
            <a:ext cx="502174" cy="50217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563976" y="1743311"/>
            <a:ext cx="13151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385697" y="2665488"/>
            <a:ext cx="502174" cy="50217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511240" y="263177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64691" y="2560926"/>
            <a:ext cx="8245699" cy="51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6739">
                <a:solidFill>
                  <a:srgbClr val="FFFFFF"/>
                </a:solidFill>
                <a:latin typeface="Now Bold"/>
              </a:rPr>
              <a:t>ERRORES DE UN PORTAFOLIO WEB DE UN DESARROLLADOR DE SOFTWARE</a:t>
            </a:r>
          </a:p>
        </p:txBody>
      </p:sp>
      <p:sp>
        <p:nvSpPr>
          <p:cNvPr name="AutoShape 7" id="7"/>
          <p:cNvSpPr/>
          <p:nvPr/>
        </p:nvSpPr>
        <p:spPr>
          <a:xfrm>
            <a:off x="4919830" y="1953828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919830" y="8290690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6738">
            <a:off x="-5048747" y="-192742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2758" y="8243213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5559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9063" y="8243213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85520" y="4037198"/>
            <a:ext cx="4022139" cy="4859158"/>
            <a:chOff x="0" y="0"/>
            <a:chExt cx="1059329" cy="1279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146918" y="6136550"/>
            <a:ext cx="3699343" cy="213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Diseño poco pulido o descuidado ausencia de información relevante errores gramaticales o de ortografía.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05962" y="1686852"/>
            <a:ext cx="9014454" cy="100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DISEÑO DEFICIENTE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6918" y="4497864"/>
            <a:ext cx="3745996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Falta de profesionalidad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2638" y="4037198"/>
            <a:ext cx="4022139" cy="4859158"/>
            <a:chOff x="0" y="0"/>
            <a:chExt cx="1059329" cy="12797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72413" y="5735938"/>
            <a:ext cx="4002588" cy="299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Estructura del sitio no bien organizada. La ubicación de los elementos de navegación no es intuitiva. Exceso de opciones de navegación. Falta de jerarquía.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2568" y="4302592"/>
            <a:ext cx="4002588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 spc="-75">
                <a:solidFill>
                  <a:srgbClr val="1C5739"/>
                </a:solidFill>
                <a:latin typeface="DM Sans Bold"/>
              </a:rPr>
              <a:t>Navegación confusa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592223" y="4037198"/>
            <a:ext cx="4022139" cy="4859158"/>
            <a:chOff x="0" y="0"/>
            <a:chExt cx="1059329" cy="127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592223" y="4882308"/>
            <a:ext cx="4002588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Exceso de información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92223" y="6424215"/>
            <a:ext cx="4002588" cy="76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72">
                <a:solidFill>
                  <a:srgbClr val="051D40"/>
                </a:solidFill>
                <a:latin typeface="DM Sans"/>
              </a:rPr>
              <a:t>Demasiados detalles o proyectos irrelevantes.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64395" y="4037198"/>
            <a:ext cx="4022139" cy="4859158"/>
            <a:chOff x="0" y="0"/>
            <a:chExt cx="1059329" cy="1279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893773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213583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452631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23738" y="4497864"/>
            <a:ext cx="3745996" cy="26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Falta de adaptabilidad a dispositivos móviles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7065" y="7207867"/>
            <a:ext cx="3699343" cy="84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Experiencia de usuario deficiente.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9275559">
            <a:off x="14509545" y="-240999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6143">
            <a:off x="-3130504" y="-3133288"/>
            <a:ext cx="9410463" cy="5560728"/>
          </a:xfrm>
          <a:custGeom>
            <a:avLst/>
            <a:gdLst/>
            <a:ahLst/>
            <a:cxnLst/>
            <a:rect r="r" b="b" t="t" l="l"/>
            <a:pathLst>
              <a:path h="5560728" w="9410463">
                <a:moveTo>
                  <a:pt x="0" y="0"/>
                </a:moveTo>
                <a:lnTo>
                  <a:pt x="9410463" y="0"/>
                </a:lnTo>
                <a:lnTo>
                  <a:pt x="9410463" y="5560728"/>
                </a:lnTo>
                <a:lnTo>
                  <a:pt x="0" y="556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77698">
            <a:off x="13411185" y="695221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6313" y="4120646"/>
            <a:ext cx="5920530" cy="201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CONTENIDO IRRELEVANTE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31189"/>
            <a:ext cx="7364162" cy="209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Como algunos de los errores que podemos observar en un portafolio web podrían ser como enseñar o comunicar contenido irrelevante.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28839" y="645900"/>
            <a:ext cx="7483408" cy="302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MALA PRESENTACIÓN DE PROYECTOS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5138" y="4063496"/>
            <a:ext cx="7364162" cy="262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Errores comunes en portafolios web pueden ocurrir en los apartados donde estamos haciendo la presentación de los proyectos desarrollados anteriormente.</a:t>
            </a:r>
          </a:p>
        </p:txBody>
      </p:sp>
      <p:sp>
        <p:nvSpPr>
          <p:cNvPr name="AutoShape 8" id="8"/>
          <p:cNvSpPr/>
          <p:nvPr/>
        </p:nvSpPr>
        <p:spPr>
          <a:xfrm>
            <a:off x="9120188" y="2789550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39686" y="5704537"/>
            <a:ext cx="3726555" cy="2708159"/>
            <a:chOff x="0" y="0"/>
            <a:chExt cx="981480" cy="713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1480" cy="713260"/>
            </a:xfrm>
            <a:custGeom>
              <a:avLst/>
              <a:gdLst/>
              <a:ahLst/>
              <a:cxnLst/>
              <a:rect r="r" b="b" t="t" l="l"/>
              <a:pathLst>
                <a:path h="713260" w="98148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3369" y="2373822"/>
            <a:ext cx="14490095" cy="100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NO DESTACAR LAS HABILIDADES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9686" y="3466599"/>
            <a:ext cx="12377462" cy="209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</a:rPr>
              <a:t>Es crucial resaltar adecuadamente las habilidades técnicas y tecnológicas en un portafolio web de un desarrollador de software para demostrar su capacidad para abordar proyectos en el campo del desarrollo de software.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39767" y="6920504"/>
            <a:ext cx="3726555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Tecnologías utilizadas.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280722" y="5704537"/>
            <a:ext cx="3726555" cy="2708159"/>
            <a:chOff x="0" y="0"/>
            <a:chExt cx="981480" cy="7132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1480" cy="713260"/>
            </a:xfrm>
            <a:custGeom>
              <a:avLst/>
              <a:gdLst/>
              <a:ahLst/>
              <a:cxnLst/>
              <a:rect r="r" b="b" t="t" l="l"/>
              <a:pathLst>
                <a:path h="713260" w="98148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552783" y="6965072"/>
            <a:ext cx="3186159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Cuantificar los logros.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921678" y="5704537"/>
            <a:ext cx="3726555" cy="2708159"/>
            <a:chOff x="0" y="0"/>
            <a:chExt cx="981480" cy="7132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1480" cy="713260"/>
            </a:xfrm>
            <a:custGeom>
              <a:avLst/>
              <a:gdLst/>
              <a:ahLst/>
              <a:cxnLst/>
              <a:rect r="r" b="b" t="t" l="l"/>
              <a:pathLst>
                <a:path h="713260" w="981480">
                  <a:moveTo>
                    <a:pt x="0" y="0"/>
                  </a:moveTo>
                  <a:lnTo>
                    <a:pt x="981480" y="0"/>
                  </a:lnTo>
                  <a:lnTo>
                    <a:pt x="981480" y="713260"/>
                  </a:lnTo>
                  <a:lnTo>
                    <a:pt x="0" y="71326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1480" cy="75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270780" y="6965072"/>
            <a:ext cx="3186159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1C5739"/>
                </a:solidFill>
                <a:latin typeface="DM Sans Bold"/>
              </a:rPr>
              <a:t>Cuantificar los logros.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005686" y="5916921"/>
            <a:ext cx="998561" cy="1013108"/>
          </a:xfrm>
          <a:custGeom>
            <a:avLst/>
            <a:gdLst/>
            <a:ahLst/>
            <a:cxnLst/>
            <a:rect r="r" b="b" t="t" l="l"/>
            <a:pathLst>
              <a:path h="1013108" w="998561">
                <a:moveTo>
                  <a:pt x="0" y="0"/>
                </a:moveTo>
                <a:lnTo>
                  <a:pt x="998561" y="0"/>
                </a:lnTo>
                <a:lnTo>
                  <a:pt x="998561" y="1013108"/>
                </a:lnTo>
                <a:lnTo>
                  <a:pt x="0" y="1013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640134" y="5970512"/>
            <a:ext cx="1007650" cy="959517"/>
          </a:xfrm>
          <a:custGeom>
            <a:avLst/>
            <a:gdLst/>
            <a:ahLst/>
            <a:cxnLst/>
            <a:rect r="r" b="b" t="t" l="l"/>
            <a:pathLst>
              <a:path h="959517" w="1007650">
                <a:moveTo>
                  <a:pt x="0" y="0"/>
                </a:moveTo>
                <a:lnTo>
                  <a:pt x="1007650" y="0"/>
                </a:lnTo>
                <a:lnTo>
                  <a:pt x="1007650" y="959517"/>
                </a:lnTo>
                <a:lnTo>
                  <a:pt x="0" y="959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64262" y="5916921"/>
            <a:ext cx="1599195" cy="959517"/>
          </a:xfrm>
          <a:custGeom>
            <a:avLst/>
            <a:gdLst/>
            <a:ahLst/>
            <a:cxnLst/>
            <a:rect r="r" b="b" t="t" l="l"/>
            <a:pathLst>
              <a:path h="959517" w="1599195">
                <a:moveTo>
                  <a:pt x="0" y="0"/>
                </a:moveTo>
                <a:lnTo>
                  <a:pt x="1599195" y="0"/>
                </a:lnTo>
                <a:lnTo>
                  <a:pt x="1599195" y="959517"/>
                </a:lnTo>
                <a:lnTo>
                  <a:pt x="0" y="959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6738">
            <a:off x="-5048747" y="-192742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0851" y="8243213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3652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97155" y="8243213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3612" y="4037198"/>
            <a:ext cx="4022139" cy="4859158"/>
            <a:chOff x="0" y="0"/>
            <a:chExt cx="1059329" cy="1279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05010" y="5940631"/>
            <a:ext cx="3699343" cy="170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Puede dar impresión de falta de cuidado.</a:t>
            </a:r>
          </a:p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Reducir confianza en la integridad profesional.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5341" y="1146793"/>
            <a:ext cx="9014454" cy="201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INFORMACIÓN DESACTUALIZADA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8772" y="5155089"/>
            <a:ext cx="3745996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071C9"/>
                </a:solidFill>
                <a:latin typeface="DM Sans Bold"/>
              </a:rPr>
              <a:t>Enlaces rotos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520730" y="4037198"/>
            <a:ext cx="4022139" cy="4859158"/>
            <a:chOff x="0" y="0"/>
            <a:chExt cx="1059329" cy="12797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660689" y="6565175"/>
            <a:ext cx="3722669" cy="170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Evitar el contacto.</a:t>
            </a:r>
          </a:p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Se puede interpretar como falta de profesionalismo.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0730" y="4497864"/>
            <a:ext cx="4002588" cy="19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 spc="-75">
                <a:solidFill>
                  <a:srgbClr val="1C5739"/>
                </a:solidFill>
                <a:latin typeface="DM Sans Bold"/>
              </a:rPr>
              <a:t>Información de contacto desactualizada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922487" y="4037198"/>
            <a:ext cx="4022139" cy="4859158"/>
            <a:chOff x="0" y="0"/>
            <a:chExt cx="1059329" cy="127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9329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59329">
                  <a:moveTo>
                    <a:pt x="0" y="0"/>
                  </a:moveTo>
                  <a:lnTo>
                    <a:pt x="1059329" y="0"/>
                  </a:lnTo>
                  <a:lnTo>
                    <a:pt x="1059329" y="1279778"/>
                  </a:lnTo>
                  <a:lnTo>
                    <a:pt x="0" y="12797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9329" cy="131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151865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71675" y="8831719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081830" y="4497864"/>
            <a:ext cx="3745996" cy="19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1945B"/>
                </a:solidFill>
                <a:latin typeface="DM Sans Bold"/>
              </a:rPr>
              <a:t>No actualizar el portafolio con frecuencia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28483" y="6565175"/>
            <a:ext cx="3699343" cy="170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>
                <a:solidFill>
                  <a:srgbClr val="051D40"/>
                </a:solidFill>
                <a:latin typeface="DM Sans"/>
              </a:rPr>
              <a:t>Desarrollador poco comprometido.</a:t>
            </a:r>
          </a:p>
          <a:p>
            <a:pPr algn="ctr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72">
                <a:solidFill>
                  <a:srgbClr val="051D40"/>
                </a:solidFill>
                <a:latin typeface="DM Sans"/>
              </a:rPr>
              <a:t>Carencia de proyectos recientes.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9275559">
            <a:off x="14509545" y="-240999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25697" y="5359662"/>
            <a:ext cx="9364819" cy="12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Ingresa a la actividad:   https://kahoot.it/</a:t>
            </a:r>
          </a:p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25697" y="4014026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Now Bold"/>
              </a:rPr>
              <a:t>GRACIAS A TODOS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249306" y="414254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6107203" y="418064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91635" y="696723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6107203" y="698628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3710" t="0" r="-3928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99113" y="416159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611507"/>
            <a:chOff x="0" y="0"/>
            <a:chExt cx="991873" cy="9912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10244" y="698628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56AEFF"/>
                </a:solidFill>
                <a:latin typeface="Now Bold"/>
              </a:rPr>
              <a:t>CONTENIDO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274750"/>
            <a:ext cx="2318467" cy="12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Importancia de tener un portafolio web bien diseñado y funcional.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diseño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76293" y="7138387"/>
            <a:ext cx="2318467" cy="12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Problemas de usabilidad y accesibilidad</a:t>
            </a:r>
          </a:p>
          <a:p>
            <a:pPr algn="ctr">
              <a:lnSpc>
                <a:spcPts val="2605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46098" y="7386339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Experiencia del usuario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41442" y="459860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contenido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062489"/>
            <a:ext cx="2318467" cy="12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Errores de un portafolio web de un desarrollador de software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110993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72904" y="2191914"/>
            <a:ext cx="11489641" cy="133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Now Bold"/>
              </a:rPr>
              <a:t>IMPORTANCIA DE UN PORTAFOLIO WEB BIEN DISEÑADO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4953" y="3692272"/>
            <a:ext cx="11067592" cy="535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75"/>
              </a:lnSpc>
            </a:pPr>
            <a:r>
              <a:rPr lang="en-US" sz="2590" spc="253">
                <a:solidFill>
                  <a:srgbClr val="F5FFF5"/>
                </a:solidFill>
                <a:latin typeface="DM Sans"/>
              </a:rPr>
              <a:t>Un portafolio web bien diseñado es esencial para cualquier profesional. No solo le permite al profesional mostrar su trabajo, habilidades y experiencia de manera clara y atractiva, sino que también sirve como carta de presentación en el mundo digital. Cuando un empleador o cliente potencial visita un portafolio web bien diseñado, se encuentra con una ventana profesional que transmite profesionalismo y compromiso con la calidad. Además, un diseño intuitivo y fácil de navegar garantiza que los visitantes puedan encontrar rápidamente la información relevante, lo que aumenta las posibilidades de generar interés y oportunidades laborales.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032876" y="-3614618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64691" y="3572715"/>
            <a:ext cx="8245699" cy="309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6739">
                <a:solidFill>
                  <a:srgbClr val="FFFFFF"/>
                </a:solidFill>
                <a:latin typeface="Now Bold"/>
              </a:rPr>
              <a:t>ERRORES DE UN PORTAFOLIO WEB GENERAL</a:t>
            </a:r>
          </a:p>
        </p:txBody>
      </p:sp>
      <p:sp>
        <p:nvSpPr>
          <p:cNvPr name="AutoShape 7" id="7"/>
          <p:cNvSpPr/>
          <p:nvPr/>
        </p:nvSpPr>
        <p:spPr>
          <a:xfrm>
            <a:off x="4919830" y="1953828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919830" y="8290690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0388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57456" y="3392649"/>
            <a:ext cx="6473343" cy="73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DISEÑO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32913" y="5345049"/>
            <a:ext cx="478894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La falta de coherencia visual.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8064" y="4480021"/>
            <a:ext cx="586196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Imágenes de baja calidad.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8064" y="5332217"/>
            <a:ext cx="5861965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El uso excesivo de animaciones.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5573" y="4480021"/>
            <a:ext cx="4806284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Un diseño desordenado.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92028" y="4490292"/>
            <a:ext cx="502174" cy="5021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70307" y="4480021"/>
            <a:ext cx="13151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692028" y="5402199"/>
            <a:ext cx="502174" cy="502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17571" y="539192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402065" y="4513732"/>
            <a:ext cx="502174" cy="5021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27608" y="4503461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402065" y="5389367"/>
            <a:ext cx="502174" cy="5021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527608" y="5379096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0388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27509" y="3617708"/>
            <a:ext cx="8328083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Utiliza</a:t>
            </a:r>
            <a:r>
              <a:rPr lang="en-US" sz="2431" strike="noStrike" u="none">
                <a:solidFill>
                  <a:srgbClr val="FFFFFF"/>
                </a:solidFill>
                <a:latin typeface="DM Sans"/>
              </a:rPr>
              <a:t>r una paleta de colores coherente para una experiencia visual profesional.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27509" y="5676711"/>
            <a:ext cx="8664782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Mantener un diseño limpio y fácil de navegar para una experiencia de usuario óptima.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0231" y="4660187"/>
            <a:ext cx="9641209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</a:t>
            </a:r>
            <a:r>
              <a:rPr lang="en-US" sz="2431" strike="noStrike" u="none">
                <a:solidFill>
                  <a:srgbClr val="FFFFFF"/>
                </a:solidFill>
                <a:latin typeface="DM Sans"/>
              </a:rPr>
              <a:t>riorizar la funcionalidad sobre la estética para garantizar que el sitio sea fácil de usar.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5080" y="2796478"/>
            <a:ext cx="98600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UN BUEN DISEÑO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0231" y="6669796"/>
            <a:ext cx="9742239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Realizar pruebas en diferentes dispositivos y resoluciones para asegurar la accesibilidad del sitio.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992349" y="3769744"/>
            <a:ext cx="430992" cy="502174"/>
            <a:chOff x="0" y="0"/>
            <a:chExt cx="69758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7588" cy="812800"/>
            </a:xfrm>
            <a:custGeom>
              <a:avLst/>
              <a:gdLst/>
              <a:ahLst/>
              <a:cxnLst/>
              <a:rect r="r" b="b" t="t" l="l"/>
              <a:pathLst>
                <a:path h="812800" w="697588">
                  <a:moveTo>
                    <a:pt x="348794" y="0"/>
                  </a:moveTo>
                  <a:cubicBezTo>
                    <a:pt x="156160" y="0"/>
                    <a:pt x="0" y="181951"/>
                    <a:pt x="0" y="406400"/>
                  </a:cubicBezTo>
                  <a:cubicBezTo>
                    <a:pt x="0" y="630849"/>
                    <a:pt x="156160" y="812800"/>
                    <a:pt x="348794" y="812800"/>
                  </a:cubicBezTo>
                  <a:cubicBezTo>
                    <a:pt x="541427" y="812800"/>
                    <a:pt x="697588" y="630849"/>
                    <a:pt x="697588" y="406400"/>
                  </a:cubicBezTo>
                  <a:cubicBezTo>
                    <a:pt x="697588" y="181951"/>
                    <a:pt x="541427" y="0"/>
                    <a:pt x="348794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5399" y="38100"/>
              <a:ext cx="56679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45358" y="3759473"/>
            <a:ext cx="11286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992349" y="4788784"/>
            <a:ext cx="430992" cy="502174"/>
            <a:chOff x="0" y="0"/>
            <a:chExt cx="697588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7588" cy="812800"/>
            </a:xfrm>
            <a:custGeom>
              <a:avLst/>
              <a:gdLst/>
              <a:ahLst/>
              <a:cxnLst/>
              <a:rect r="r" b="b" t="t" l="l"/>
              <a:pathLst>
                <a:path h="812800" w="697588">
                  <a:moveTo>
                    <a:pt x="348794" y="0"/>
                  </a:moveTo>
                  <a:cubicBezTo>
                    <a:pt x="156160" y="0"/>
                    <a:pt x="0" y="181951"/>
                    <a:pt x="0" y="406400"/>
                  </a:cubicBezTo>
                  <a:cubicBezTo>
                    <a:pt x="0" y="630849"/>
                    <a:pt x="156160" y="812800"/>
                    <a:pt x="348794" y="812800"/>
                  </a:cubicBezTo>
                  <a:cubicBezTo>
                    <a:pt x="541427" y="812800"/>
                    <a:pt x="697588" y="630849"/>
                    <a:pt x="697588" y="406400"/>
                  </a:cubicBezTo>
                  <a:cubicBezTo>
                    <a:pt x="697588" y="181951"/>
                    <a:pt x="541427" y="0"/>
                    <a:pt x="348794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5399" y="38100"/>
              <a:ext cx="56679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100097" y="4778513"/>
            <a:ext cx="2154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992349" y="5805308"/>
            <a:ext cx="430992" cy="502174"/>
            <a:chOff x="0" y="0"/>
            <a:chExt cx="69758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7588" cy="812800"/>
            </a:xfrm>
            <a:custGeom>
              <a:avLst/>
              <a:gdLst/>
              <a:ahLst/>
              <a:cxnLst/>
              <a:rect r="r" b="b" t="t" l="l"/>
              <a:pathLst>
                <a:path h="812800" w="697588">
                  <a:moveTo>
                    <a:pt x="348794" y="0"/>
                  </a:moveTo>
                  <a:cubicBezTo>
                    <a:pt x="156160" y="0"/>
                    <a:pt x="0" y="181951"/>
                    <a:pt x="0" y="406400"/>
                  </a:cubicBezTo>
                  <a:cubicBezTo>
                    <a:pt x="0" y="630849"/>
                    <a:pt x="156160" y="812800"/>
                    <a:pt x="348794" y="812800"/>
                  </a:cubicBezTo>
                  <a:cubicBezTo>
                    <a:pt x="541427" y="812800"/>
                    <a:pt x="697588" y="630849"/>
                    <a:pt x="697588" y="406400"/>
                  </a:cubicBezTo>
                  <a:cubicBezTo>
                    <a:pt x="697588" y="181951"/>
                    <a:pt x="541427" y="0"/>
                    <a:pt x="348794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5399" y="38100"/>
              <a:ext cx="56679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100097" y="5795038"/>
            <a:ext cx="2154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992349" y="6821833"/>
            <a:ext cx="430992" cy="502174"/>
            <a:chOff x="0" y="0"/>
            <a:chExt cx="697588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7588" cy="812800"/>
            </a:xfrm>
            <a:custGeom>
              <a:avLst/>
              <a:gdLst/>
              <a:ahLst/>
              <a:cxnLst/>
              <a:rect r="r" b="b" t="t" l="l"/>
              <a:pathLst>
                <a:path h="812800" w="697588">
                  <a:moveTo>
                    <a:pt x="348794" y="0"/>
                  </a:moveTo>
                  <a:cubicBezTo>
                    <a:pt x="156160" y="0"/>
                    <a:pt x="0" y="181951"/>
                    <a:pt x="0" y="406400"/>
                  </a:cubicBezTo>
                  <a:cubicBezTo>
                    <a:pt x="0" y="630849"/>
                    <a:pt x="156160" y="812800"/>
                    <a:pt x="348794" y="812800"/>
                  </a:cubicBezTo>
                  <a:cubicBezTo>
                    <a:pt x="541427" y="812800"/>
                    <a:pt x="697588" y="630849"/>
                    <a:pt x="697588" y="406400"/>
                  </a:cubicBezTo>
                  <a:cubicBezTo>
                    <a:pt x="697588" y="181951"/>
                    <a:pt x="541427" y="0"/>
                    <a:pt x="348794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5399" y="38100"/>
              <a:ext cx="56679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100097" y="6811562"/>
            <a:ext cx="2154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98535" y="-7712699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7053" y="3747782"/>
            <a:ext cx="8059547" cy="73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CONTENIDO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052" y="5502898"/>
            <a:ext cx="478894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Ortografía y gramática deficientes.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7297" y="4590992"/>
            <a:ext cx="474229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ejemplos visuales y contenido genérico.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7713" y="4637871"/>
            <a:ext cx="521203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Información desactualizada.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4167" y="4648142"/>
            <a:ext cx="502174" cy="5021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12446" y="4637871"/>
            <a:ext cx="13151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4167" y="5560048"/>
            <a:ext cx="502174" cy="5021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9711" y="554977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81106" y="5057874"/>
            <a:ext cx="502174" cy="5021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406649" y="5047603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759588" y="0"/>
            <a:ext cx="8958965" cy="9313047"/>
            <a:chOff x="0" y="0"/>
            <a:chExt cx="6108573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34782" t="0" r="-21243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341555" y="-963355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887032" y="8426835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98535" y="-8204606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390" y="3311638"/>
            <a:ext cx="9703534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Revisar y actualizar regularmente el contenido para reflejar con precisión las habilidades y experiencias más recientes.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0390" y="5370642"/>
            <a:ext cx="10095842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Prestar atención a la ortografía y gramática para mejorar la profesionalidad y facilitar la lectura del contenido.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0258" y="4354118"/>
            <a:ext cx="11233534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Utilizar un lenguaje claro y conciso para mejorar la comprensión del contenido por parte de los visitantes.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0591" y="2490409"/>
            <a:ext cx="1148855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BD1FB"/>
                </a:solidFill>
                <a:latin typeface="Now Bold"/>
              </a:rPr>
              <a:t>ESTRATEGIAS PARA UN BUEN CONTENIDO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258" y="6363726"/>
            <a:ext cx="11351249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Incluir ejemplos representativos de trabajos y logros relevantes para demostrar habilidades y experiencia de manera efectiva.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6844" y="3463675"/>
            <a:ext cx="502174" cy="5021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5123" y="3453404"/>
            <a:ext cx="13151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6844" y="4482715"/>
            <a:ext cx="502174" cy="5021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2388" y="4472444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06844" y="5499239"/>
            <a:ext cx="502174" cy="50217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32388" y="548896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06844" y="6515763"/>
            <a:ext cx="502174" cy="5021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2388" y="6505492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59588" y="0"/>
            <a:ext cx="8958965" cy="9313047"/>
            <a:chOff x="0" y="0"/>
            <a:chExt cx="6108573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34782" t="0" r="-21243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1341555" y="-963355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887032" y="8426835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10258" y="7355902"/>
            <a:ext cx="11351249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Personalizar el contenido del portafolio para satisfacer las necesidades y expectativas de la audiencia objetivo, aumentando su relevancia y efectividad.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06844" y="7507939"/>
            <a:ext cx="502174" cy="50217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32388" y="7497668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187" y="0"/>
            <a:ext cx="5782970" cy="10287000"/>
          </a:xfrm>
          <a:custGeom>
            <a:avLst/>
            <a:gdLst/>
            <a:ahLst/>
            <a:cxnLst/>
            <a:rect r="r" b="b" t="t" l="l"/>
            <a:pathLst>
              <a:path h="10287000" w="5782970">
                <a:moveTo>
                  <a:pt x="0" y="0"/>
                </a:moveTo>
                <a:lnTo>
                  <a:pt x="5782970" y="0"/>
                </a:lnTo>
                <a:lnTo>
                  <a:pt x="57829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46" t="0" r="-832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25878" y="2979634"/>
            <a:ext cx="9548146" cy="14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ERRORES DE USABILIDAD </a:t>
            </a:r>
          </a:p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Y ACCESIBILIDAD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1007" y="5460892"/>
            <a:ext cx="478894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Etiquetas descriptivas faltantes.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6158" y="4595865"/>
            <a:ext cx="586196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Tiempos de carga lentos.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6158" y="5448061"/>
            <a:ext cx="5861965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Falta de compatibilidad con dispositivos móviles.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667" y="4595865"/>
            <a:ext cx="4806284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 Bold"/>
              </a:rPr>
              <a:t>Navegación confusa.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70122" y="4606135"/>
            <a:ext cx="502174" cy="5021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48401" y="4595865"/>
            <a:ext cx="13151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670122" y="5518042"/>
            <a:ext cx="502174" cy="502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95665" y="5507772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380159" y="4629575"/>
            <a:ext cx="502174" cy="5021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05702" y="4619304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380159" y="5505211"/>
            <a:ext cx="502174" cy="5021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505702" y="5494940"/>
            <a:ext cx="25108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4BD1FB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DAGCKeitq7o</dc:identifier>
  <dcterms:modified xsi:type="dcterms:W3CDTF">2011-08-01T06:04:30Z</dcterms:modified>
  <cp:revision>1</cp:revision>
  <dc:title>Presentacion propuesta de proyecto corporativo moderno azul</dc:title>
</cp:coreProperties>
</file>